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c2bf6651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c2bf6651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c1a5347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c1a5347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1e3fc07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1e3fc07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c2bf6651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c2bf6651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c0c0072a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c0c0072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98f3729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98f3729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c0c0072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c0c0072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c0c0072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c0c0072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c0c0072a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c0c0072a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c0c0072af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c0c0072a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c0c0072a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c0c0072a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c0c0072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c0c0072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QMQA4hLMNeAyfrIDS9f8hk1Op2YlioFd/view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Joseph Hoane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Esha Gadgil, John Nesnidal, Savannah Franklin, Will Norris, Jared Wong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Stockfish Setup and Integration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5" y="1152475"/>
            <a:ext cx="2368050" cy="36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93" y="1152475"/>
            <a:ext cx="3747108" cy="36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title="Screen Recording 2025-03-03 at 10.09.02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858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Arm Simulation (Gazebo)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n-GB" sz="1305">
                <a:solidFill>
                  <a:schemeClr val="dk1"/>
                </a:solidFill>
              </a:rPr>
              <a:t>1. Test Existing Code on the Actual Robot Arm</a:t>
            </a:r>
            <a:endParaRPr b="1" sz="130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Verify the robot arm's movement is consistent with the simulated behavior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Observe the arm's trajectory to ensure smooth and accurate motions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Use safety measures like emergency stops during initial testing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n-GB" sz="1305">
                <a:solidFill>
                  <a:schemeClr val="dk1"/>
                </a:solidFill>
              </a:rPr>
              <a:t>2. Calibrate the Robot Arm with the Chessboard</a:t>
            </a:r>
            <a:endParaRPr b="1" sz="130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Physically measure and set the chessboard's position relative to the robot base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Run calibration scripts to align the end effector with specific board squares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Fine-tune joint angles based on calibration results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Test the robot's ability to consistently move to predefined board positions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-GB" sz="1135">
                <a:solidFill>
                  <a:schemeClr val="dk1"/>
                </a:solidFill>
              </a:rPr>
              <a:t>Ensure accuracy when picking and placing chess pieces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7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77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Joseph Hoane Jr. - computer scientist involved in IBM’s Deep Blue chess engine project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Lacked one thing: couldn’t interact with the board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Hoane had to move the pieces on behalf of the machine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How do we make a robotic chess player that can actually play chess?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325" y="1152475"/>
            <a:ext cx="3565025" cy="2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66000" y="978900"/>
            <a:ext cx="42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Develop a fully autonomous UR10e robotic system capable of playing chess against a human opponent or another robot. This project integrates advanced robotics, artificial intelligence, and strategic algorithmic problem-solving to achieve seamless interaction and precise gameplay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3900"/>
            <a:ext cx="4260300" cy="3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and Equipment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209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Client: Dr. Bowen Weng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How will the robot see the chessboard?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GoPro Camera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QR Codes or April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How will the robot move the pieces?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Universal Robotics UR10e Robot Arm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673325"/>
            <a:ext cx="1954950" cy="26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927" y="2367453"/>
            <a:ext cx="1861900" cy="2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288" y="1511725"/>
            <a:ext cx="855725" cy="8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6">
            <a:alphaModFix/>
          </a:blip>
          <a:srcRect b="32284" l="17671" r="17671" t="32284"/>
          <a:stretch/>
        </p:blipFill>
        <p:spPr>
          <a:xfrm>
            <a:off x="6031576" y="3713150"/>
            <a:ext cx="2412949" cy="85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7">
            <a:alphaModFix/>
          </a:blip>
          <a:srcRect b="20674" l="20896" r="20896" t="20674"/>
          <a:stretch/>
        </p:blipFill>
        <p:spPr>
          <a:xfrm>
            <a:off x="7552150" y="1627312"/>
            <a:ext cx="468576" cy="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Project Components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2613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Stockfish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Open-Source Chess Engine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3265289" y="1152475"/>
            <a:ext cx="2613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OpenCV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Computer Vision Library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6218884" y="1152475"/>
            <a:ext cx="2613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ROS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Robot Operating System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Gazebo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Robot Simulator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75" y="2303500"/>
            <a:ext cx="2041150" cy="20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975" y="2347526"/>
            <a:ext cx="2041150" cy="8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287" y="2347525"/>
            <a:ext cx="1619290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Stockfish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639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What is Stockfish?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Free, open-source, chess engine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Considered the strongest chess engine available to the public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Why we picked Stockfish over other chess engines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Top rated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Higher Elo compared to other engines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How are we going to use Stockfish?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In order to </a:t>
            </a:r>
            <a:r>
              <a:rPr lang="en-GB" sz="1500">
                <a:solidFill>
                  <a:schemeClr val="dk1"/>
                </a:solidFill>
              </a:rPr>
              <a:t>input</a:t>
            </a:r>
            <a:r>
              <a:rPr lang="en-GB" sz="1500">
                <a:solidFill>
                  <a:schemeClr val="dk1"/>
                </a:solidFill>
              </a:rPr>
              <a:t> raw chess move data into Stockfish, we need a way for the robot to visualize and process the board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978" y="2228250"/>
            <a:ext cx="2437024" cy="29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OpenCV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What is OpenCV?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Open Source Computer Vision Library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Provides tools for image and video processing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Supports multiple programming languages (e.g., Python, C++, Java)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Extensive range of functions for image manipulation, object detection, and more</a:t>
            </a:r>
            <a:endParaRPr sz="15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Why Use OpenCV for Chess?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Analyzes the chessboard grid.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Detects QR codes on chess pieces.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Captures and processes live video from GoPro.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ROS (Robot Operating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What is ROS?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Open-source framework designed to facilitate the development of robotic applications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Provides essential tools, libraries, and drivers to control hardware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Why ROS?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Acts as a middleware and framework built for robotics applications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ROS has drivers for both the robot arm and the gripper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Includes a </a:t>
            </a:r>
            <a:r>
              <a:rPr lang="en-GB" sz="1500">
                <a:solidFill>
                  <a:schemeClr val="dk1"/>
                </a:solidFill>
              </a:rPr>
              <a:t>simulator that can be used to test the robot arm virtually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Great for beginners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Plug &amp; Play Libraries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900" y="3527000"/>
            <a:ext cx="3654098" cy="16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Plan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261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Phase 1: Software Setup (complete)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Development environment setup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Stockfish integration and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ROS integration and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Robot simulator setup and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3265284" y="1152475"/>
            <a:ext cx="261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Phase 2: Hardware Setup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Integration with physical robot arm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Camera installation and setup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OpenCV integration and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Interface between OpenCV and Stockfish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Robot arm calibration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6218905" y="1152475"/>
            <a:ext cx="261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Phase 3: Actually Playing Chess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Interface between Stockfish and robot arm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Robot arm motions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Final debugging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